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5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4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8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F4ED-53BC-4636-8914-03BC3D29A0D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1214-51B0-4ACF-AACD-7B342429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199"/>
            <a:ext cx="9144000" cy="3325177"/>
          </a:xfrm>
          <a:solidFill>
            <a:srgbClr val="163D68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300" b="1" dirty="0">
                <a:solidFill>
                  <a:schemeClr val="bg1"/>
                </a:solidFill>
                <a:latin typeface="DIN Alternate" pitchFamily="50" charset="0"/>
              </a:rPr>
              <a:t>Baseball Legend Darryl </a:t>
            </a:r>
            <a:r>
              <a:rPr lang="en-US" sz="4300" b="1" dirty="0" smtClean="0">
                <a:solidFill>
                  <a:schemeClr val="bg1"/>
                </a:solidFill>
                <a:latin typeface="DIN Alternate" pitchFamily="50" charset="0"/>
              </a:rPr>
              <a:t>Strawberry</a:t>
            </a:r>
            <a:br>
              <a:rPr lang="en-US" sz="4300" b="1" dirty="0" smtClean="0">
                <a:solidFill>
                  <a:schemeClr val="bg1"/>
                </a:solidFill>
                <a:latin typeface="DIN Alternate" pitchFamily="50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DIN Alternate" pitchFamily="50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DIN Alternate" pitchFamily="50" charset="0"/>
              </a:rPr>
            </a:br>
            <a:r>
              <a:rPr lang="en-US" b="1" dirty="0">
                <a:solidFill>
                  <a:schemeClr val="bg1"/>
                </a:solidFill>
                <a:latin typeface="DIN Alternate" pitchFamily="50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DIN Alternate" pitchFamily="50" charset="0"/>
              </a:rPr>
            </a:br>
            <a:endParaRPr lang="en-US" sz="27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0745" y="4648200"/>
            <a:ext cx="5104037" cy="2133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Former Rookie of the Year and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four-time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World Series champion </a:t>
            </a:r>
            <a:b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 share his incredible testimony of </a:t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healing through a relationship with Christ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spc="600" dirty="0" smtClean="0">
                <a:solidFill>
                  <a:srgbClr val="163D68"/>
                </a:solidFill>
              </a:rPr>
              <a:t>www.ncodistrict.org</a:t>
            </a:r>
            <a:endParaRPr lang="en-US" sz="2000" spc="600" dirty="0">
              <a:solidFill>
                <a:srgbClr val="163D6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9710"/>
            <a:ext cx="3048000" cy="46609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0146"/>
            <a:ext cx="4197928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355845"/>
            <a:ext cx="111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163D68"/>
                </a:solidFill>
                <a:latin typeface="DIN Alternate" pitchFamily="50" charset="0"/>
              </a:rPr>
              <a:t>presents</a:t>
            </a:r>
            <a:endParaRPr lang="en-US" b="1" i="1" dirty="0">
              <a:solidFill>
                <a:srgbClr val="163D68"/>
              </a:solidFill>
              <a:latin typeface="DIN Alternate" pitchFamily="50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072" y="2184400"/>
            <a:ext cx="7315200" cy="1724977"/>
          </a:xfrm>
          <a:prstGeom prst="rect">
            <a:avLst/>
          </a:prstGeom>
          <a:solidFill>
            <a:srgbClr val="163D68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6100" b="1" dirty="0" smtClean="0">
                <a:solidFill>
                  <a:schemeClr val="bg1"/>
                </a:solidFill>
                <a:latin typeface="DIN Alternate" pitchFamily="50" charset="0"/>
              </a:rPr>
              <a:t>Wednesday, July 11, 7:30pm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DIN Alternate" pitchFamily="50" charset="0"/>
              </a:rPr>
              <a:t>Mount Vernon Nazarene University</a:t>
            </a:r>
            <a:r>
              <a:rPr lang="en-US" sz="4000" dirty="0" smtClean="0">
                <a:solidFill>
                  <a:schemeClr val="bg1"/>
                </a:solidFill>
                <a:latin typeface="DIN Alternate" pitchFamily="50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DIN Alternate" pitchFamily="50" charset="0"/>
              </a:rPr>
            </a:br>
            <a:r>
              <a:rPr lang="en-US" sz="2700" dirty="0" smtClean="0">
                <a:solidFill>
                  <a:schemeClr val="bg1"/>
                </a:solidFill>
                <a:latin typeface="DIN Alternate" pitchFamily="50" charset="0"/>
              </a:rPr>
              <a:t>800 Martinsburg Road, Mount Vernon, OH 43050</a:t>
            </a:r>
            <a:r>
              <a:rPr lang="en-US" sz="4000" dirty="0" smtClean="0">
                <a:latin typeface="DIN Alternate" pitchFamily="50" charset="0"/>
              </a:rPr>
              <a:t/>
            </a:r>
            <a:br>
              <a:rPr lang="en-US" sz="4000" dirty="0" smtClean="0">
                <a:latin typeface="DIN Alternate" pitchFamily="50" charset="0"/>
              </a:rPr>
            </a:br>
            <a:endParaRPr lang="en-US" sz="2700" dirty="0">
              <a:latin typeface="+mn-lt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3" r="15029"/>
          <a:stretch/>
        </p:blipFill>
        <p:spPr bwMode="auto">
          <a:xfrm>
            <a:off x="6918036" y="2133600"/>
            <a:ext cx="1846580" cy="17757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571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Baseball Legend Darryl Strawberry   </vt:lpstr>
    </vt:vector>
  </TitlesOfParts>
  <Company>MVNU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Baseball Legend Darryl Strawberry Wednesday, July 11, 7:30pm Mount Vernon Nazarene University Chapel Auditorium 800 Martinsburg Road, Mount Vernon, OH 43050 Strawberry, an admitted drug abuser and alcoholic, former Rookie of the Year and four-time World Series champion will share his incredible testimony of healing through a relationship with Christ.</dc:title>
  <dc:creator>ncodistr</dc:creator>
  <cp:lastModifiedBy>ncodistr</cp:lastModifiedBy>
  <cp:revision>6</cp:revision>
  <dcterms:created xsi:type="dcterms:W3CDTF">2018-06-05T17:58:42Z</dcterms:created>
  <dcterms:modified xsi:type="dcterms:W3CDTF">2018-06-05T19:50:50Z</dcterms:modified>
</cp:coreProperties>
</file>